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D91F-ACBE-4F89-BD8C-F06E02CB376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4EF4A-0197-4CF6-81F7-9AFC9B7F33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ronodon.com/images/mitochondrion_diagram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t="20000" r="18442"/>
          <a:stretch>
            <a:fillRect/>
          </a:stretch>
        </p:blipFill>
        <p:spPr bwMode="auto">
          <a:xfrm rot="4904964">
            <a:off x="3231614" y="1289427"/>
            <a:ext cx="5573121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04800"/>
            <a:ext cx="457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organelle is this?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 processes happens here?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 would be going in?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 would be coming out?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457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organelle is this?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 processes happens here?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 would be going in?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 would be coming out?</a:t>
            </a:r>
          </a:p>
          <a:p>
            <a:endParaRPr lang="en-US" dirty="0"/>
          </a:p>
        </p:txBody>
      </p:sp>
      <p:pic>
        <p:nvPicPr>
          <p:cNvPr id="4098" name="Picture 2" descr="http://elinow-bioreviewblock1.wikispaces.com/file/view/LUV_fig4_chloroplast_v(1).gif/192895128/316x180/LUV_fig4_chloroplast_v(1)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t="14925"/>
          <a:stretch>
            <a:fillRect/>
          </a:stretch>
        </p:blipFill>
        <p:spPr bwMode="auto">
          <a:xfrm>
            <a:off x="838200" y="3200400"/>
            <a:ext cx="6843607" cy="3316427"/>
          </a:xfrm>
          <a:prstGeom prst="rect">
            <a:avLst/>
          </a:prstGeom>
          <a:noFill/>
        </p:spPr>
      </p:pic>
      <p:sp>
        <p:nvSpPr>
          <p:cNvPr id="4100" name="AutoShape 4" descr="http://upload.wikimedia.org/wikipedia/commons/9/9c/Chloroplast_diagra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http://upload.wikimedia.org/wikipedia/commons/9/9c/Chloroplast_diagra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www.nature.com/scitable/content/ne0000/ne0000/ne0000/ne0000/14705175/U3CP5-1_ChloroplastStructu_ksm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10667" t="8355" r="9333" b="12272"/>
          <a:stretch>
            <a:fillRect/>
          </a:stretch>
        </p:blipFill>
        <p:spPr bwMode="auto">
          <a:xfrm>
            <a:off x="4267200" y="304800"/>
            <a:ext cx="4572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betha.stapperfenne</dc:creator>
  <cp:lastModifiedBy>betha.stapperfenne</cp:lastModifiedBy>
  <cp:revision>1</cp:revision>
  <dcterms:created xsi:type="dcterms:W3CDTF">2015-05-14T14:14:30Z</dcterms:created>
  <dcterms:modified xsi:type="dcterms:W3CDTF">2015-05-14T14:19:24Z</dcterms:modified>
</cp:coreProperties>
</file>