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77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2F72-FF5C-40CF-836A-566A76C5BBC4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B03A-2AAF-4479-BA12-03B4B3BA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3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2F72-FF5C-40CF-836A-566A76C5BBC4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B03A-2AAF-4479-BA12-03B4B3BA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9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2F72-FF5C-40CF-836A-566A76C5BBC4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B03A-2AAF-4479-BA12-03B4B3BA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3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2F72-FF5C-40CF-836A-566A76C5BBC4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B03A-2AAF-4479-BA12-03B4B3BA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19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2F72-FF5C-40CF-836A-566A76C5BBC4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B03A-2AAF-4479-BA12-03B4B3BA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8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2F72-FF5C-40CF-836A-566A76C5BBC4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B03A-2AAF-4479-BA12-03B4B3BA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2F72-FF5C-40CF-836A-566A76C5BBC4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B03A-2AAF-4479-BA12-03B4B3BA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0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2F72-FF5C-40CF-836A-566A76C5BBC4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B03A-2AAF-4479-BA12-03B4B3BA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4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2F72-FF5C-40CF-836A-566A76C5BBC4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B03A-2AAF-4479-BA12-03B4B3BA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2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2F72-FF5C-40CF-836A-566A76C5BBC4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B03A-2AAF-4479-BA12-03B4B3BA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0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2F72-FF5C-40CF-836A-566A76C5BBC4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B03A-2AAF-4479-BA12-03B4B3BA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8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72F72-FF5C-40CF-836A-566A76C5BBC4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4B03A-2AAF-4479-BA12-03B4B3BA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2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0" t="18512" r="23036" b="36012"/>
          <a:stretch/>
        </p:blipFill>
        <p:spPr>
          <a:xfrm rot="5400000">
            <a:off x="2831965" y="85406"/>
            <a:ext cx="6604271" cy="67818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9550" y="174171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chemeClr val="bg1"/>
                </a:solidFill>
              </a:rPr>
              <a:t>Slide 1</a:t>
            </a:r>
            <a:endParaRPr lang="en-US" sz="48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72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1503"/>
    </mc:Choice>
    <mc:Fallback>
      <p:transition spd="slow" advTm="18150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53" t="25000" r="17422" b="28750"/>
          <a:stretch/>
        </p:blipFill>
        <p:spPr>
          <a:xfrm rot="5400000">
            <a:off x="3173111" y="313039"/>
            <a:ext cx="6417279" cy="6248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9550" y="174171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chemeClr val="bg1"/>
                </a:solidFill>
              </a:rPr>
              <a:t>Slide 2</a:t>
            </a:r>
            <a:endParaRPr lang="en-US" sz="48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9300" y="3021741"/>
            <a:ext cx="781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chemeClr val="bg1"/>
                </a:solidFill>
              </a:rPr>
              <a:t>A</a:t>
            </a:r>
            <a:endParaRPr lang="en-US" sz="4800" b="1" u="sng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933700" y="3295650"/>
            <a:ext cx="1962150" cy="141590"/>
          </a:xfrm>
          <a:prstGeom prst="straightConnector1">
            <a:avLst/>
          </a:prstGeom>
          <a:ln w="730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118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1064"/>
    </mc:Choice>
    <mc:Fallback>
      <p:transition spd="slow" advTm="9106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3" t="24687" r="20703" b="28750"/>
          <a:stretch/>
        </p:blipFill>
        <p:spPr>
          <a:xfrm rot="5400000">
            <a:off x="3006959" y="70063"/>
            <a:ext cx="6692432" cy="6877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9550" y="174171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chemeClr val="bg1"/>
                </a:solidFill>
              </a:rPr>
              <a:t>Slide 3</a:t>
            </a:r>
            <a:endParaRPr lang="en-US" sz="48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143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1449"/>
    </mc:Choice>
    <mc:Fallback>
      <p:transition spd="slow" advTm="18144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Urbina, Beth A.</dc:creator>
  <cp:lastModifiedBy>Stapperfenne, Beth A.</cp:lastModifiedBy>
  <cp:revision>3</cp:revision>
  <dcterms:created xsi:type="dcterms:W3CDTF">2015-11-18T20:15:17Z</dcterms:created>
  <dcterms:modified xsi:type="dcterms:W3CDTF">2015-11-18T20:42:03Z</dcterms:modified>
</cp:coreProperties>
</file>